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55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2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569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070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23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9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448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69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235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5122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73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10EFA-D55B-405F-8EFF-A6776BF3C5F1}" type="datetimeFigureOut">
              <a:rPr kumimoji="1" lang="ja-JP" altLang="en-US" smtClean="0"/>
              <a:t>2019/6/3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46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4CD9A77-6755-437E-B732-14C291CC8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" y="-1"/>
            <a:ext cx="7558549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51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8E7FD1D-47F7-49AC-B4D3-140B7D7D4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0" y="-1"/>
            <a:ext cx="7485294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708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　純子</dc:creator>
  <cp:lastModifiedBy>安達　純子</cp:lastModifiedBy>
  <cp:revision>24</cp:revision>
  <dcterms:created xsi:type="dcterms:W3CDTF">2019-05-28T04:24:25Z</dcterms:created>
  <dcterms:modified xsi:type="dcterms:W3CDTF">2019-06-03T01:44:08Z</dcterms:modified>
</cp:coreProperties>
</file>